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Ventarrón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Pedro Maffia - Letra: José Horacio Staffolani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Viento norte (Bronca negra)</a:t>
            </a:r>
            <a:r>
              <a:rPr sz="3000">
                <a:solidFill>
                  <a:srgbClr val="FFFFFF"/>
                </a:solidFill>
              </a:rPr>
              <a:t>   (1929)</a:t>
            </a:r>
          </a:p>
          <a:p>
            <a:r>
              <a:rPr sz="1800" i="1">
                <a:solidFill>
                  <a:srgbClr val="FFFFFF"/>
                </a:solidFill>
              </a:rPr>
              <a:t>Musica: J. C. Suncho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Coqueta</a:t>
            </a:r>
            <a:r>
              <a:rPr sz="3000">
                <a:solidFill>
                  <a:srgbClr val="FFFFFF"/>
                </a:solidFill>
              </a:rPr>
              <a:t>   (1929)</a:t>
            </a:r>
          </a:p>
          <a:p>
            <a:r>
              <a:rPr sz="1800" i="1">
                <a:solidFill>
                  <a:srgbClr val="FFFFFF"/>
                </a:solidFill>
              </a:rPr>
              <a:t>Musica: Osmán Pérez Freire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Ventarrón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Pedro Maffia - Letra: José Horacio Staffolani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The Bangles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Hazy Shade of Winter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Ángel D'Agostino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Ángel D'Agostino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Ángel D'Agostino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Ángel D'Agostino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Ángel D'Agostino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Shusheta (El aristócrata)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Juan Carlos Cobián - Letra: Enrique Cadícamo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Tres esquinas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Tres esquinas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Tres esquinas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Tres esquinas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Tres esquinas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Angel D'Agostino y Alfredo Attadía - Letra: Enrique Cadícamo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Ahora no me conocés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Armando Baliotti - Letra: Carlos Giampetruzzi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Shusheta (El aristócrata)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Shusheta (El aristócrata)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Juan Carlos Cobián - Letra: Enrique Cadícamo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Snap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Milonguero viejo</a:t>
            </a:r>
            <a:r>
              <a:rPr sz="3000">
                <a:solidFill>
                  <a:srgbClr val="FFFFFF"/>
                </a:solidFill>
              </a:rPr>
              <a:t>   (1955)</a:t>
            </a:r>
          </a:p>
          <a:p>
            <a:r>
              <a:rPr sz="1800" i="1">
                <a:solidFill>
                  <a:srgbClr val="FFFFFF"/>
                </a:solidFill>
              </a:rPr>
              <a:t>Musica: Carlos Di Sarli - Letra: Enrique Carrera Sotelo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ingeniero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ingeniero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ingeniero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ingeniero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ingeniero</a:t>
            </a:r>
            <a:r>
              <a:rPr sz="3000">
                <a:solidFill>
                  <a:srgbClr val="FFFFFF"/>
                </a:solidFill>
              </a:rPr>
              <a:t>   (1955)</a:t>
            </a:r>
          </a:p>
          <a:p>
            <a:r>
              <a:rPr sz="1800" i="1">
                <a:solidFill>
                  <a:srgbClr val="FFFFFF"/>
                </a:solidFill>
              </a:rPr>
              <a:t>Musica: Alejandro Junnissi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Champagne tango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Champagne tango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Champagne tango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Champagne tango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Champagne tango</a:t>
            </a:r>
            <a:r>
              <a:rPr sz="3000">
                <a:solidFill>
                  <a:srgbClr val="FFFFFF"/>
                </a:solidFill>
              </a:rPr>
              <a:t>   (1958)</a:t>
            </a:r>
          </a:p>
          <a:p>
            <a:r>
              <a:rPr sz="1800" i="1">
                <a:solidFill>
                  <a:srgbClr val="FFFFFF"/>
                </a:solidFill>
              </a:rPr>
              <a:t>Musica: Manuel Aróztegui - Letra: Pascual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Milonguero viejo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Milonguero viejo</a:t>
            </a:r>
            <a:r>
              <a:rPr sz="3000">
                <a:solidFill>
                  <a:srgbClr val="FFFFFF"/>
                </a:solidFill>
              </a:rPr>
              <a:t>   (1955)</a:t>
            </a:r>
          </a:p>
          <a:p>
            <a:r>
              <a:rPr sz="1800" i="1">
                <a:solidFill>
                  <a:srgbClr val="FFFFFF"/>
                </a:solidFill>
              </a:rPr>
              <a:t>Musica: Carlos Di Sarli - Letra: Enrique Carrera Sotelo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Meghan Trainor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Like I'm Gonna Lose You (feat. John Legend)</a:t>
            </a:r>
            <a:r>
              <a:rPr sz="5000">
                <a:solidFill>
                  <a:srgbClr val="FFFFFF"/>
                </a:solidFill>
              </a:rPr>
              <a:t>   (2015)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Reliquias porteñas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Graciano De Leone - Letra: Celedonio Flores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 del novecientos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Sebastián Piana - Letra: Homero Manzi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Silueta porteña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Nicolás Luis Cuccaro y Juan Ventura Cuccaro - Letra: Ernesto Nolli y Orlando D'Aniello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Reliquias porteñas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Reliquias porteñas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Graciano De Leone - Letra: Celedonio Flores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Ed Sheeran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Shape of You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Julio de Caro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Julio de Caro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Julio de Caro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Julio de Caro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Julio de Caro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rayuela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rayuela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rayuela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rayuela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rayuela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Julio De Caro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pensamiento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José Martínez - Letra: Francisco García Jiménez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Catamarca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Catamarca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Catamarca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Catamarca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Catamarca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Eduardo Arolas - Letra: Jesús Fernández Blanco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pensamiento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pensamiento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José Martínez - Letra: Francisco García Jiménez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Raphael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petits bateaux</a:t>
            </a:r>
            <a:r>
              <a:rPr sz="5000">
                <a:solidFill>
                  <a:srgbClr val="FFFFFF"/>
                </a:solidFill>
              </a:rPr>
              <a:t>   (2005)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Decile que vuelva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Decile que vuelva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Decile que vuelva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Decile que vuelva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Decile que vuelva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Miguel Bucino - Letra: Miguel Bucino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Bailongo de los domingos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Oscar Arona - Letra: Francisco García Jiménez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piba (Mi piba linda)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piba (Mi piba linda)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piba (Mi piba linda)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piba (Mi piba linda)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piba (Mi piba linda)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Rodolfo Sciammarella - Letra: Manuel Romero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Bailongo de los domingos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Bailongo de los domingos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Oscar Arona - Letra: Francisco García Jiménez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Too Precious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Postmodern Jukebox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Creep</a:t>
            </a:r>
            <a:r>
              <a:rPr sz="5000">
                <a:solidFill>
                  <a:srgbClr val="FFFFFF"/>
                </a:solidFill>
              </a:rPr>
              <a:t>   (2016)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Por qué razón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Por qué razón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Por qué razón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Por qué razón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Por qué razón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Salvador Grupillo - Letra: Francisco Antonio Lío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cencerro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cencerro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cencerro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cencerro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cencerro</a:t>
            </a:r>
            <a:r>
              <a:rPr sz="3000">
                <a:solidFill>
                  <a:srgbClr val="FFFFFF"/>
                </a:solidFill>
              </a:rPr>
              <a:t>   (1937)</a:t>
            </a:r>
          </a:p>
          <a:p>
            <a:r>
              <a:rPr sz="1800" i="1">
                <a:solidFill>
                  <a:srgbClr val="FFFFFF"/>
                </a:solidFill>
              </a:rPr>
              <a:t>Musica: José Martínez - Letra: Francisco Lío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Maipo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Maipo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Maipo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Maipo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Maipo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Eduardo Arolas - Letra: Gabriel Clausi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Camila Cabello feat. Young Thug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Havana (feat. Young Thug)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romance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José Raúl Iglesias - Letra: Juan Bautista Gatti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Recuerdo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Alfredo Pelaia - Letra: Alfredo Pelaia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(Mi amor)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Vicente Salerno - Letra: Samuel Aguayo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(Mi amor)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Vampire</a:t>
            </a:r>
            <a:r>
              <a:rPr sz="5000">
                <a:solidFill>
                  <a:srgbClr val="FFFFFF"/>
                </a:solidFill>
              </a:rPr>
              <a:t>   (2023)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Yaguarón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Cipriano Nava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Bélgica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Bélgica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Bélgica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Bélgica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Bélgica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Enrique Delfino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Didí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Didí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Didí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Didí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Didí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Roberto Firpo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Yaguarón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Yaguarón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Cipriano Nava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Justin Wellington Feat. Small Jam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Iko Iko</a:t>
            </a:r>
            <a:r>
              <a:rPr sz="5000">
                <a:solidFill>
                  <a:srgbClr val="FFFFFF"/>
                </a:solidFill>
              </a:rPr>
              <a:t>   (2021)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Enrique Rodríguez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Cómo se pianta la vida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Cómo se pianta la vida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Cómo se pianta la vida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Cómo se pianta la vida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Cómo se pianta la vida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Carlos Viván - Letra: Carlos Viván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En la buena y en la mala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Enrique Rodríguez - Letra: Enrique Cadícamo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gayola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gayola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gayola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gayola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gayola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Rafael Tuegols - Letra: Armando Tagini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En la buena y en la mala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En la buena y en la mala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Enrique Rodríguez - Letra: Enrique Cadícamo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yeux noirs (feat. The Vignes Rooftop Revival)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Pata ancha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Pata ancha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Pata ancha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Pata ancha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Pata ancha</a:t>
            </a:r>
            <a:r>
              <a:rPr sz="3000">
                <a:solidFill>
                  <a:srgbClr val="FFFFFF"/>
                </a:solidFill>
              </a:rPr>
              <a:t>   (1957)</a:t>
            </a:r>
          </a:p>
          <a:p>
            <a:r>
              <a:rPr sz="1800" i="1">
                <a:solidFill>
                  <a:srgbClr val="FFFFFF"/>
                </a:solidFill>
              </a:rPr>
              <a:t>Musica: Mario Demarco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bordona</a:t>
            </a:r>
            <a:r>
              <a:rPr sz="3000">
                <a:solidFill>
                  <a:srgbClr val="FFFFFF"/>
                </a:solidFill>
              </a:rPr>
              <a:t>   (1958)</a:t>
            </a:r>
          </a:p>
          <a:p>
            <a:r>
              <a:rPr sz="1800" i="1">
                <a:solidFill>
                  <a:srgbClr val="FFFFFF"/>
                </a:solidFill>
              </a:rPr>
              <a:t>Musica: Emilio Balcarce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Gallo ciego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Gallo ciego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Gallo ciego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Gallo ciego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Gallo ciego</a:t>
            </a:r>
            <a:r>
              <a:rPr sz="3000">
                <a:solidFill>
                  <a:srgbClr val="FFFFFF"/>
                </a:solidFill>
              </a:rPr>
              <a:t>   (1959)</a:t>
            </a:r>
          </a:p>
          <a:p>
            <a:r>
              <a:rPr sz="1800" i="1">
                <a:solidFill>
                  <a:srgbClr val="FFFFFF"/>
                </a:solidFill>
              </a:rPr>
              <a:t>Musica: Agustin Bardi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bordona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bordona</a:t>
            </a:r>
            <a:r>
              <a:rPr sz="3000">
                <a:solidFill>
                  <a:srgbClr val="FFFFFF"/>
                </a:solidFill>
              </a:rPr>
              <a:t>   (1958)</a:t>
            </a:r>
          </a:p>
          <a:p>
            <a:r>
              <a:rPr sz="1800" i="1">
                <a:solidFill>
                  <a:srgbClr val="FFFFFF"/>
                </a:solidFill>
              </a:rPr>
              <a:t>Musica: Emilio Balcarce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Alfredo Gobbi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Nueve puntos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Canaro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Chuzas</a:t>
            </a:r>
            <a:r>
              <a:rPr sz="3000">
                <a:solidFill>
                  <a:srgbClr val="FFFFFF"/>
                </a:solidFill>
              </a:rPr>
              <a:t>   (1949)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Bardi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Jueves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Udelino Toranzo y Rafael Rossi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Nueve puntos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Canaro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You Know I’m No Good</a:t>
            </a:r>
            <a:r>
              <a:rPr sz="5000">
                <a:solidFill>
                  <a:srgbClr val="FFFFFF"/>
                </a:solidFill>
              </a:rPr>
              <a:t>   (2007)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hay tierra como la mia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Charlo - Letra: Enrique Cadícamo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Parque Patricios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Laino y Antonio Radicci - Letra: Francisco Laino y Antonio Radicci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Que tiempo aquel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Lomuto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hay tierra como la mia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Charlo - Letra: Enrique Cadícamo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The Weeknd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Save Your Tears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noche triste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Samuel Castriota - Letra: Pascual Contursi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Dónde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Dónde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Dónde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Dónde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Dónde</a:t>
            </a:r>
            <a:r>
              <a:rPr sz="3000">
                <a:solidFill>
                  <a:srgbClr val="FFFFFF"/>
                </a:solidFill>
              </a:rPr>
              <a:t>   (1935)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Irusta y Santiago Roberto Fugazot y Lucio Demare - Letra: Antonio Graciani Pérez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Ciego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Ciego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Ciego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Ciego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Ciego</a:t>
            </a:r>
            <a:r>
              <a:rPr sz="3000">
                <a:solidFill>
                  <a:srgbClr val="FFFFFF"/>
                </a:solidFill>
              </a:rPr>
              <a:t>   (1935)</a:t>
            </a:r>
          </a:p>
          <a:p>
            <a:r>
              <a:rPr sz="1800" i="1">
                <a:solidFill>
                  <a:srgbClr val="FFFFFF"/>
                </a:solidFill>
              </a:rPr>
              <a:t>Musica: Luis Rubistein - Letra: Luis Rubistein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noche triste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noche triste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Samuel Castriota - Letra: Pascual Contursi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Sia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Genius</a:t>
            </a:r>
            <a:r>
              <a:rPr sz="5000">
                <a:solidFill>
                  <a:srgbClr val="FFFFFF"/>
                </a:solidFill>
              </a:rPr>
              <a:t>   (2019)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nos veremos nunca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nos veremos nunca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nos veremos nunca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nos veremos nunca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nos veremos nunca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Juan D'Arienzo - Letra: Carlos Waiss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madrugada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Ángel Maffia - Letra: Cátulo Castillo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Mandria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Mandria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Mandria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Mandria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Mandria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Juan Rodríguez - Letra: Francisco Brancatti y Juan Velich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Bob Dylan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Hurricane</a:t>
            </a:r>
            <a:r>
              <a:rPr sz="5000">
                <a:solidFill>
                  <a:srgbClr val="FFFFFF"/>
                </a:solidFill>
              </a:rPr>
              <a:t>   (2014)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Embrujamiento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Manuel Ferradás Campos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Gitana rusa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Juan Sánchez Gorio - Letra: Horacio Sanguinetti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piba de los jazmines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Julio Navarrine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Lana Del Rey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Summertime Sadness</a:t>
            </a:r>
            <a:r>
              <a:rPr sz="5000">
                <a:solidFill>
                  <a:srgbClr val="FFFFFF"/>
                </a:solidFill>
              </a:rPr>
              <a:t>   (2012)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Bajo un cielo de estrellas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Bajo un cielo de estrellas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Bajo un cielo de estrellas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Bajo un cielo de estrellas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Bajo un cielo de estrellas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y Héctor Stamponi - Letra: José María Contursi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Pedacito de cielo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Pedacito de cielo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Pedacito de cielo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Pedacito de cielo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Pedacito de cielo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y Héctor Stamponi - Letra: Homero Expósito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 lino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 lino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 lino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 lino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Flor de lino</a:t>
            </a:r>
            <a:r>
              <a:rPr sz="3000">
                <a:solidFill>
                  <a:srgbClr val="FFFFFF"/>
                </a:solidFill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</a:rPr>
              <a:t>Musica: Héctor Stamponi - Letra: Homero Expósito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Champs-Élysées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Makeba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Tal vez será su voz (Tal vez será mi alcohol)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Tal vez será su voz (Tal vez será mi alcohol)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Tal vez será su voz (Tal vez será mi alcohol)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Tal vez será su voz (Tal vez será mi alcohol)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Tal vez será su voz (Tal vez será mi alcohol)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Lucio Demare - Letra: Homero Manzi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Cotorrita de la suerte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Cotorrita de la suerte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Cotorrita de la suerte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Cotorrita de la suerte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Cotorrita de la suerte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Alfredo De Franco - Letra: José De Grandis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María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María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María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María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María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Aníbal Troilo - Letra: Cátulo Castillo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Bruce Springsteen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Paradise By the "C"</a:t>
            </a:r>
            <a:r>
              <a:rPr sz="5000">
                <a:solidFill>
                  <a:srgbClr val="FFFFFF"/>
                </a:solidFill>
              </a:rPr>
              <a:t>   (1978)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busco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busco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busco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busco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Te busco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Edgardo Donato - Letra: Héctor Marcó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 oscuras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 oscuras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 oscuras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 oscuras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 oscuras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Ascanio Donato - Letra: Héctor Marcó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adiós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adiós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adiós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adiós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adiós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Maruja Pacheco Huergo - Letra: Virgilio San Clemente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get him back!</a:t>
            </a:r>
            <a:r>
              <a:rPr sz="5000">
                <a:solidFill>
                  <a:srgbClr val="FFFFFF"/>
                </a:solidFill>
              </a:rPr>
              <a:t>   (2023)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Garúa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Garúa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Garúa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Garúa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Garúa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Aníbal Troilo - Letra: Enrique Cadícamo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nunca me falte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nunca me falte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nunca me falte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nunca me falte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Que nunca me falte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Héctor Morales - Letra: Héctor Marcó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Recién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Recién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Recién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Recién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Recién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Osvaldo Pugliese - Letra: Homero Manzi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Sean Paul feat. Dua Lipa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No Lie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Malvón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Malvón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Malvón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Malvón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Malvón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Aut: Francisco García Jiménez, Com: Antonio Oscar Arona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Sollozo de bandoneón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Sollozo de bandoneón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Sollozo de bandoneón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Sollozo de bandoneón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Sollozo de bandoneón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Tanturi - Letra: Enrique Cadícamo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Oigo tu voz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Oigo tu voz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Oigo tu voz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Oigo tu voz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Oigo tu voz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Someone Like You (Live Acoustic)</a:t>
            </a:r>
            <a:r>
              <a:rPr sz="5000">
                <a:solidFill>
                  <a:srgbClr val="FFFFFF"/>
                </a:solidFill>
              </a:rPr>
              <a:t>   (2011)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 la llegaran a 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 la llegaran a 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 la llegaran a 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 la llegaran a 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Si la llegaran a ver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Juan D'Arienzo - Letra: Enrique Cadícamo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olivo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Antonio Scatasso y Domingo Julio Vivas - Letra: Carlos Cabral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Amarras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Francini-Pontier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Francini-Pontier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Francini-Pontier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Francini-Pontier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Francini-Pontier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Camouflage (Camuflaje)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- Letra: José García (2)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Remolino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Remolino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Remolino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Remolino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Remolino</a:t>
            </a:r>
            <a:r>
              <a:rPr sz="3000">
                <a:solidFill>
                  <a:srgbClr val="FFFFFF"/>
                </a:solidFill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</a:rPr>
              <a:t>Musica: Alfredo De Angelis - Letra: José Rótulo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Uno y uno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Uno y uno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Uno y uno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Uno y uno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Uno y uno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Julio Pollero - Letra: Lorenzo Traverso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Camouflage (Camuflaje)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Camouflage (Camuflaje)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- Letra: José García (2)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Moral Of The Story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de ayer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Manuel Buzón - Letra: Ismael Aguilar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del mal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del mal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del mal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 del mal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Flor del mal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Juan Carlos Graviz - Letra: Juan Carlos Graviz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Miedo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Eladio Blanco - Letra: Iván Casadó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de ayer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de ayer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Manuel Buzón - Letra: Ismael Aguilar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Taylor Swift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Paper Rings</a:t>
            </a:r>
            <a:r>
              <a:rPr sz="5000">
                <a:solidFill>
                  <a:srgbClr val="FFFFFF"/>
                </a:solidFill>
              </a:rPr>
              <a:t>   (2019)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Florindo Sassone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Florindo Sassone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Florindo Sassone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Florindo Sassone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Florindo Sassone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Los pescadores de perlas (Les pêcheurs de perles)</a:t>
            </a:r>
            <a:r>
              <a:rPr sz="3000">
                <a:solidFill>
                  <a:srgbClr val="FFFFFF"/>
                </a:solidFill>
              </a:rPr>
              <a:t>   (1971)</a:t>
            </a:r>
          </a:p>
          <a:p>
            <a:r>
              <a:rPr sz="1800" i="1">
                <a:solidFill>
                  <a:srgbClr val="FFFFFF"/>
                </a:solidFill>
              </a:rPr>
              <a:t>Musica: Georges Bizet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Ojos negros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Ojos negros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Ojos negros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Ojos negros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Ojos negros</a:t>
            </a:r>
            <a:r>
              <a:rPr sz="3000">
                <a:solidFill>
                  <a:srgbClr val="FFFFFF"/>
                </a:solidFill>
              </a:rPr>
              <a:t>   (1968)</a:t>
            </a:r>
          </a:p>
          <a:p>
            <a:r>
              <a:rPr sz="1800" i="1">
                <a:solidFill>
                  <a:srgbClr val="FFFFFF"/>
                </a:solidFill>
              </a:rPr>
              <a:t>Musica: Vicente Greco - Letra: Pedro Numa Cordoba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Isla de Capri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Isla de Capri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Isla de Capri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Isla de Capri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Isla de Capri</a:t>
            </a:r>
            <a:r>
              <a:rPr sz="3000">
                <a:solidFill>
                  <a:srgbClr val="FFFFFF"/>
                </a:solidFill>
              </a:rPr>
              <a:t>   (1974)</a:t>
            </a:r>
          </a:p>
          <a:p>
            <a:r>
              <a:rPr sz="1800" i="1">
                <a:solidFill>
                  <a:srgbClr val="FFFFFF"/>
                </a:solidFill>
              </a:rPr>
              <a:t>Musica: Will Grosz - Letra: Ángel Del Valle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64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36000" y="44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5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Los pescadores de perlas (Les pêcheurs de perles)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00000" y="45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Los pescadores de perlas (Les pêcheurs de perles)</a:t>
            </a:r>
            <a:r>
              <a:rPr sz="3000">
                <a:solidFill>
                  <a:srgbClr val="FFFFFF"/>
                </a:solidFill>
              </a:rPr>
              <a:t>   (1971)</a:t>
            </a:r>
          </a:p>
          <a:p>
            <a:r>
              <a:rPr sz="1800" i="1">
                <a:solidFill>
                  <a:srgbClr val="FFFFFF"/>
                </a:solidFill>
              </a:rPr>
              <a:t>Musica: Georges Bizet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